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9" d="100"/>
          <a:sy n="89" d="100"/>
        </p:scale>
        <p:origin x="-102" y="-24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DF4BB1-0748-4A15-82FD-1C7BF0570191}" type="datetimeFigureOut">
              <a:rPr lang="ru-RU" smtClean="0"/>
              <a:t>17.12.2009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22601B-348B-4282-BBCB-3F9F2465902B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524000" y="139700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96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TEST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</Words>
  <Application>Microsoft Office PowerPoint</Application>
  <PresentationFormat>Экран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Слайд 1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jet</dc:creator>
  <cp:lastModifiedBy>jet</cp:lastModifiedBy>
  <cp:revision>1</cp:revision>
  <dcterms:created xsi:type="dcterms:W3CDTF">2009-12-17T12:07:24Z</dcterms:created>
  <dcterms:modified xsi:type="dcterms:W3CDTF">2009-12-17T12:10:40Z</dcterms:modified>
</cp:coreProperties>
</file>

<file path=docProps/thumbnail.jpeg>
</file>